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Talent Recommendation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Generative AI-powered recruitment system that matches job postings with candidate profiles using embeddings and similarity scoring.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132" y="529709"/>
            <a:ext cx="7795736" cy="339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900"/>
              </a:lnSpc>
              <a:buNone/>
            </a:pPr>
            <a:r>
              <a:rPr lang="en-US" sz="7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Ready to Transform Recruitment</a:t>
            </a:r>
            <a:endParaRPr lang="en-US" sz="7100" dirty="0"/>
          </a:p>
        </p:txBody>
      </p:sp>
      <p:sp>
        <p:nvSpPr>
          <p:cNvPr id="4" name="Text 1"/>
          <p:cNvSpPr/>
          <p:nvPr/>
        </p:nvSpPr>
        <p:spPr>
          <a:xfrm>
            <a:off x="674132" y="4217908"/>
            <a:ext cx="77957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 end-to-end AI solution that revolutionizes how recruiters discover and match top talent with the perfect opportunities.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132" y="5267563"/>
            <a:ext cx="3662958" cy="2218611"/>
          </a:xfrm>
          <a:prstGeom prst="roundRect">
            <a:avLst>
              <a:gd name="adj" fmla="val 1302"/>
            </a:avLst>
          </a:prstGeom>
          <a:solidFill>
            <a:srgbClr val="183A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56" y="5530810"/>
            <a:ext cx="283250" cy="2265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2430" y="5508188"/>
            <a:ext cx="226635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Achievement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342430" y="5984081"/>
            <a:ext cx="2802136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Delivers Top 10 ranked candidates using advanced AI embeddings and similarity scoring.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814530" y="5267563"/>
            <a:ext cx="3662958" cy="1910477"/>
          </a:xfrm>
          <a:prstGeom prst="roundRect">
            <a:avLst>
              <a:gd name="adj" fmla="val 1513"/>
            </a:avLst>
          </a:prstGeom>
          <a:solidFill>
            <a:srgbClr val="022349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54" y="5530810"/>
            <a:ext cx="283250" cy="2265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2828" y="5508188"/>
            <a:ext cx="226635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Next Steps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482828" y="5984081"/>
            <a:ext cx="2802136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Ready for deployment and real-world testing with recruitment teams.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35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46308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Automate Shortlisting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58116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AI to automatically identify top candidates for each role.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846308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58116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recruiters with a simple, user-friendly web platform.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Leverage embeddings and LLMs to compare job descriptions with candidate profiles.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Rapid Deployment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Deliver an end-to-end proof-of-concept within limited timeframe.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023" y="596384"/>
            <a:ext cx="5103257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Technology Stack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9023" y="1776293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9023" y="231195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9023" y="273486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Flask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023" y="315777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Gunicorn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23" y="3748802"/>
            <a:ext cx="3972520" cy="39725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68278" y="1776293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68278" y="231195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React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268278" y="273486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Tailwind CSS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268278" y="3157776"/>
            <a:ext cx="397252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Dark theme UI</a:t>
            </a:r>
            <a:endParaRPr lang="en-US" sz="17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78" y="3748802"/>
            <a:ext cx="3972520" cy="39725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777532" y="1776293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AI/ML &amp; Deployment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9777532" y="2311956"/>
            <a:ext cx="410896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Sentence-transformers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9777532" y="2734866"/>
            <a:ext cx="410896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Gemini/OpenAI API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9777532" y="3157776"/>
            <a:ext cx="410896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Render &amp; Vercel</a:t>
            </a:r>
            <a:endParaRPr lang="en-US" sz="17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532" y="3748802"/>
            <a:ext cx="4108966" cy="4108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956" y="623054"/>
            <a:ext cx="5331262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653" y="1742599"/>
            <a:ext cx="12936974" cy="55787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7106" y="6274246"/>
            <a:ext cx="2762162" cy="34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Ranked Candidates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717106" y="4982846"/>
            <a:ext cx="2762162" cy="34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Embedding Model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717106" y="3704489"/>
            <a:ext cx="2762162" cy="34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Flask API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717106" y="2413089"/>
            <a:ext cx="2762162" cy="34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Recruiter UI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2956" y="7576185"/>
            <a:ext cx="1304448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system processes job requirements through AI embeddings to deliver ranked candidate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56347"/>
            <a:ext cx="635781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Job Role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83250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Recruiter selects a job from dropdown menu interface.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434858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58" y="3156347"/>
            <a:ext cx="635781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4858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AI-Powered Ranking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34858" y="383250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Candidates scored by similarity using advanced embeddings.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369719"/>
            <a:ext cx="635781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10 Results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System delivers ranked list of best-matched candidates.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5369719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Optimized UI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Dark theme, minimal interface designed for recruiters.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08214"/>
            <a:ext cx="80730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Advanced Matching Capabilities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87120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68816"/>
            <a:ext cx="29604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Hobby-Based Matching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64354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Match candidates with "animals" interests to animal content creator roles.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76" y="4871204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5776" y="5768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Language Matching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5776" y="6264354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 multilingual candidates with appropriate international positions.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828" y="4871204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3828" y="5768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3828" y="6264354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 creativity and personality traits for better cultural fit.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934" y="483037"/>
            <a:ext cx="4121229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Quick Setup Guide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34" y="1348383"/>
            <a:ext cx="875705" cy="16278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3779" y="1523524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Clone Repository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663779" y="1978104"/>
            <a:ext cx="12353687" cy="822960"/>
          </a:xfrm>
          <a:prstGeom prst="roundRect">
            <a:avLst>
              <a:gd name="adj" fmla="val 3193"/>
            </a:avLst>
          </a:prstGeom>
          <a:solidFill>
            <a:srgbClr val="1D1942"/>
          </a:solidFill>
          <a:ln/>
        </p:spPr>
      </p:sp>
      <p:sp>
        <p:nvSpPr>
          <p:cNvPr id="6" name="Shape 3"/>
          <p:cNvSpPr/>
          <p:nvPr/>
        </p:nvSpPr>
        <p:spPr>
          <a:xfrm>
            <a:off x="1655088" y="1978104"/>
            <a:ext cx="12371070" cy="822960"/>
          </a:xfrm>
          <a:prstGeom prst="roundRect">
            <a:avLst>
              <a:gd name="adj" fmla="val 3193"/>
            </a:avLst>
          </a:prstGeom>
          <a:solidFill>
            <a:srgbClr val="1D1942"/>
          </a:solidFill>
          <a:ln/>
        </p:spPr>
      </p:sp>
      <p:sp>
        <p:nvSpPr>
          <p:cNvPr id="7" name="Text 4"/>
          <p:cNvSpPr/>
          <p:nvPr/>
        </p:nvSpPr>
        <p:spPr>
          <a:xfrm>
            <a:off x="1830229" y="2109430"/>
            <a:ext cx="12020788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git clone https://github.com/suthargithub/talent-recommender.gitcd talent-recommender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4" y="2976205"/>
            <a:ext cx="875705" cy="23851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63779" y="3151346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 Setup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663779" y="3605927"/>
            <a:ext cx="12353687" cy="1103114"/>
          </a:xfrm>
          <a:prstGeom prst="roundRect">
            <a:avLst>
              <a:gd name="adj" fmla="val 2382"/>
            </a:avLst>
          </a:prstGeom>
          <a:solidFill>
            <a:srgbClr val="1D1942"/>
          </a:solidFill>
          <a:ln/>
        </p:spPr>
      </p:sp>
      <p:sp>
        <p:nvSpPr>
          <p:cNvPr id="11" name="Shape 7"/>
          <p:cNvSpPr/>
          <p:nvPr/>
        </p:nvSpPr>
        <p:spPr>
          <a:xfrm>
            <a:off x="1655088" y="3605927"/>
            <a:ext cx="12371070" cy="1103114"/>
          </a:xfrm>
          <a:prstGeom prst="roundRect">
            <a:avLst>
              <a:gd name="adj" fmla="val 2382"/>
            </a:avLst>
          </a:prstGeom>
          <a:solidFill>
            <a:srgbClr val="1D1942"/>
          </a:solidFill>
          <a:ln/>
        </p:spPr>
      </p:sp>
      <p:sp>
        <p:nvSpPr>
          <p:cNvPr id="12" name="Text 8"/>
          <p:cNvSpPr/>
          <p:nvPr/>
        </p:nvSpPr>
        <p:spPr>
          <a:xfrm>
            <a:off x="1830229" y="3737253"/>
            <a:ext cx="12020788" cy="840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cd backendpip install -r requirements.txtpython app.py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663779" y="4906089"/>
            <a:ext cx="1235368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Runs at: http://localhost:5000</a:t>
            </a:r>
            <a:endParaRPr lang="en-US" sz="13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4" y="5361384"/>
            <a:ext cx="875705" cy="238517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663779" y="5536525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 Setup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1663779" y="5991106"/>
            <a:ext cx="12353687" cy="1103114"/>
          </a:xfrm>
          <a:prstGeom prst="roundRect">
            <a:avLst>
              <a:gd name="adj" fmla="val 2382"/>
            </a:avLst>
          </a:prstGeom>
          <a:solidFill>
            <a:srgbClr val="1D1942"/>
          </a:solidFill>
          <a:ln/>
        </p:spPr>
      </p:sp>
      <p:sp>
        <p:nvSpPr>
          <p:cNvPr id="17" name="Shape 12"/>
          <p:cNvSpPr/>
          <p:nvPr/>
        </p:nvSpPr>
        <p:spPr>
          <a:xfrm>
            <a:off x="1655088" y="5991106"/>
            <a:ext cx="12371070" cy="1103114"/>
          </a:xfrm>
          <a:prstGeom prst="roundRect">
            <a:avLst>
              <a:gd name="adj" fmla="val 2382"/>
            </a:avLst>
          </a:prstGeom>
          <a:solidFill>
            <a:srgbClr val="1D1942"/>
          </a:solidFill>
          <a:ln/>
        </p:spPr>
      </p:sp>
      <p:sp>
        <p:nvSpPr>
          <p:cNvPr id="18" name="Text 13"/>
          <p:cNvSpPr/>
          <p:nvPr/>
        </p:nvSpPr>
        <p:spPr>
          <a:xfrm>
            <a:off x="1830229" y="6122432"/>
            <a:ext cx="12020788" cy="840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cd frontendnpm installnpm run dev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1663779" y="7291268"/>
            <a:ext cx="1235368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Runs at: http://localhost:3000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35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 Criteria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45306"/>
            <a:ext cx="4158734" cy="2152650"/>
          </a:xfrm>
          <a:prstGeom prst="roundRect">
            <a:avLst>
              <a:gd name="adj" fmla="val 6796"/>
            </a:avLst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14826"/>
            <a:ext cx="415873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98" y="2086332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73382" y="226587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07519" y="30437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Technical Fluency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07519" y="353925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 + Flask backend, React frontend implementation.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35773" y="2445306"/>
            <a:ext cx="4158734" cy="2152650"/>
          </a:xfrm>
          <a:prstGeom prst="roundRect">
            <a:avLst>
              <a:gd name="adj" fmla="val 6796"/>
            </a:avLst>
          </a:prstGeom>
          <a:solidFill>
            <a:srgbClr val="100C3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2414826"/>
            <a:ext cx="4158734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48" y="2086332"/>
            <a:ext cx="718066" cy="7180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1432" y="226587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5505569" y="30437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Integration Skills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505569" y="3539252"/>
            <a:ext cx="3619143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Seamless frontend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↔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backend API communication.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9633823" y="2445306"/>
            <a:ext cx="4158853" cy="2152650"/>
          </a:xfrm>
          <a:prstGeom prst="roundRect">
            <a:avLst>
              <a:gd name="adj" fmla="val 6796"/>
            </a:avLst>
          </a:prstGeom>
          <a:solidFill>
            <a:srgbClr val="100C35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23" y="2414826"/>
            <a:ext cx="4158853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4217" y="2086332"/>
            <a:ext cx="718066" cy="71806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569601" y="226587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1"/>
          <p:cNvSpPr/>
          <p:nvPr/>
        </p:nvSpPr>
        <p:spPr>
          <a:xfrm>
            <a:off x="9903619" y="30437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Implementation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903619" y="3539252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Effective use of embeddings for recommendations.</a:t>
            </a:r>
            <a:endParaRPr lang="en-US" sz="1850" dirty="0"/>
          </a:p>
        </p:txBody>
      </p:sp>
      <p:sp>
        <p:nvSpPr>
          <p:cNvPr id="21" name="Shape 13"/>
          <p:cNvSpPr/>
          <p:nvPr/>
        </p:nvSpPr>
        <p:spPr>
          <a:xfrm>
            <a:off x="837724" y="519624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165765"/>
            <a:ext cx="6357818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837271"/>
            <a:ext cx="718066" cy="71806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72925" y="501681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15"/>
          <p:cNvSpPr/>
          <p:nvPr/>
        </p:nvSpPr>
        <p:spPr>
          <a:xfrm>
            <a:off x="1107519" y="57946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Code Quality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107519" y="629019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Organization, comments, and documentation standards.</a:t>
            </a:r>
            <a:endParaRPr lang="en-US" sz="1850" dirty="0"/>
          </a:p>
        </p:txBody>
      </p:sp>
      <p:sp>
        <p:nvSpPr>
          <p:cNvPr id="27" name="Shape 17"/>
          <p:cNvSpPr/>
          <p:nvPr/>
        </p:nvSpPr>
        <p:spPr>
          <a:xfrm>
            <a:off x="7434858" y="519624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00C35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858" y="5165765"/>
            <a:ext cx="6357818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4675" y="4837271"/>
            <a:ext cx="718066" cy="718066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70059" y="501681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19"/>
          <p:cNvSpPr/>
          <p:nvPr/>
        </p:nvSpPr>
        <p:spPr>
          <a:xfrm>
            <a:off x="7704653" y="57946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704653" y="629019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Creative features beyond basic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732" y="561618"/>
            <a:ext cx="6518791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Development Roadmap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570673"/>
            <a:ext cx="22860" cy="6097191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4" name="Shape 2"/>
          <p:cNvSpPr/>
          <p:nvPr/>
        </p:nvSpPr>
        <p:spPr>
          <a:xfrm>
            <a:off x="6495752" y="1788914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5" name="Shape 3"/>
          <p:cNvSpPr/>
          <p:nvPr/>
        </p:nvSpPr>
        <p:spPr>
          <a:xfrm>
            <a:off x="7085469" y="1570673"/>
            <a:ext cx="459462" cy="4594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6" name="Text 4"/>
          <p:cNvSpPr/>
          <p:nvPr/>
        </p:nvSpPr>
        <p:spPr>
          <a:xfrm>
            <a:off x="7171015" y="1620203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891796" y="1640800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Resume Parsing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4732" y="2063591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PDF/DOCX → embeddings for comprehensive candidate analysis.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071" y="3014067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10" name="Shape 8"/>
          <p:cNvSpPr/>
          <p:nvPr/>
        </p:nvSpPr>
        <p:spPr>
          <a:xfrm>
            <a:off x="7085469" y="2795826"/>
            <a:ext cx="459462" cy="4594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1" name="Text 9"/>
          <p:cNvSpPr/>
          <p:nvPr/>
        </p:nvSpPr>
        <p:spPr>
          <a:xfrm>
            <a:off x="7171015" y="2845356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336161" y="2865953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ATS Integration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36161" y="3288744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 with existing Applicant Tracking Systems.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5752" y="4070152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5469" y="3851910"/>
            <a:ext cx="459462" cy="4594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7171015" y="3901440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891796" y="3922038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Vector Database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14732" y="4344829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Pinecone or FAISS for large-scale candidate search.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071" y="5126236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5469" y="4907994"/>
            <a:ext cx="459462" cy="4594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1" name="Text 19"/>
          <p:cNvSpPr/>
          <p:nvPr/>
        </p:nvSpPr>
        <p:spPr>
          <a:xfrm>
            <a:off x="7171015" y="4957524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336161" y="4978122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Advanced Filters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36161" y="5400913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Experience, location, and skills-based filtering options.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5752" y="6182320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8446D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5469" y="5964079"/>
            <a:ext cx="459462" cy="4594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6" name="Text 24"/>
          <p:cNvSpPr/>
          <p:nvPr/>
        </p:nvSpPr>
        <p:spPr>
          <a:xfrm>
            <a:off x="7171015" y="6013609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891796" y="6034207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Explainable AI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14732" y="6456998"/>
            <a:ext cx="55795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"Why was this candidate ranked higher?" transparency features.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2025-09-16T14:25:03Z</dcterms:created>
  <dcterms:modified xsi:type="dcterms:W3CDTF">2025-09-16T14:25:03Z</dcterms:modified>
</cp:coreProperties>
</file>